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84" r:id="rId3"/>
    <p:sldId id="269" r:id="rId4"/>
    <p:sldId id="279" r:id="rId5"/>
    <p:sldId id="281" r:id="rId6"/>
    <p:sldId id="280" r:id="rId7"/>
    <p:sldId id="282" r:id="rId8"/>
    <p:sldId id="256" r:id="rId9"/>
    <p:sldId id="257" r:id="rId10"/>
    <p:sldId id="271" r:id="rId11"/>
    <p:sldId id="273" r:id="rId12"/>
    <p:sldId id="274" r:id="rId13"/>
    <p:sldId id="283" r:id="rId14"/>
    <p:sldId id="259" r:id="rId15"/>
    <p:sldId id="261" r:id="rId16"/>
    <p:sldId id="262" r:id="rId17"/>
    <p:sldId id="264" r:id="rId18"/>
    <p:sldId id="263" r:id="rId19"/>
    <p:sldId id="272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2F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51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A2F9B-EC58-4FCE-9057-C022F0FE8608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EC3A9-B4A1-4A3C-B870-BAA493730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বলবেন ছবিগুলোতে কি করা হচ্ছে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ছাত্র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সার দেয়া হচ্ছে। শিক্ষক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 এ কি সার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চিত্রঃ 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 কি সার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১এ রাসায়নিক সার ২এ জৈব সার। এখন শিক্ষক বলবেন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আজ আমরা জৈব সার নিয়ে কথা বলব।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EC3A9-B4A1-4A3C-B870-BAA4937305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বলবেন বিভিন্ন প্রকার জৈব সার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EC3A9-B4A1-4A3C-B870-BAA4937305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EC3A9-B4A1-4A3C-B870-BAA4937305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9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বলবেন </a:t>
            </a: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গুলি দেখ এবং একটু চিন্তা কর</a:t>
            </a:r>
            <a:r>
              <a:rPr lang="bn-BD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এবং  পার্থক্য গুলি বল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EC3A9-B4A1-4A3C-B870-BAA4937305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5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EC3A9-B4A1-4A3C-B870-BAA4937305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6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কম্পোস্টের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ওলটপালট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ফলে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উপাদানগুলোর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পচনক্রিয়াও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ত্বরান্বিত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২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৩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মাসের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মধ্যে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উপাদানগুলো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সম্পূর্ণ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পঁচে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কম্পোস্ট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তৈরি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EC3A9-B4A1-4A3C-B870-BAA4937305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 শিক্ষার্থীদের কয়েক দলে বিভক্ত কর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EC3A9-B4A1-4A3C-B870-BAA4937305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43831" y="838200"/>
            <a:ext cx="8747769" cy="5029200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9" y="3530025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400" y="358914"/>
            <a:ext cx="262719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97421" y="1401106"/>
            <a:ext cx="5791200" cy="343919"/>
          </a:xfrm>
          <a:custGeom>
            <a:avLst/>
            <a:gdLst>
              <a:gd name="connsiteX0" fmla="*/ 0 w 7595958"/>
              <a:gd name="connsiteY0" fmla="*/ 283696 h 343919"/>
              <a:gd name="connsiteX1" fmla="*/ 1534332 w 7595958"/>
              <a:gd name="connsiteY1" fmla="*/ 35723 h 343919"/>
              <a:gd name="connsiteX2" fmla="*/ 3719593 w 7595958"/>
              <a:gd name="connsiteY2" fmla="*/ 4726 h 343919"/>
              <a:gd name="connsiteX3" fmla="*/ 6307810 w 7595958"/>
              <a:gd name="connsiteY3" fmla="*/ 66719 h 343919"/>
              <a:gd name="connsiteX4" fmla="*/ 7594169 w 7595958"/>
              <a:gd name="connsiteY4" fmla="*/ 35723 h 343919"/>
              <a:gd name="connsiteX5" fmla="*/ 6059837 w 7595958"/>
              <a:gd name="connsiteY5" fmla="*/ 314692 h 343919"/>
              <a:gd name="connsiteX6" fmla="*/ 3874576 w 7595958"/>
              <a:gd name="connsiteY6" fmla="*/ 330191 h 343919"/>
              <a:gd name="connsiteX7" fmla="*/ 2169763 w 7595958"/>
              <a:gd name="connsiteY7" fmla="*/ 268197 h 343919"/>
              <a:gd name="connsiteX8" fmla="*/ 759417 w 7595958"/>
              <a:gd name="connsiteY8" fmla="*/ 268197 h 343919"/>
              <a:gd name="connsiteX9" fmla="*/ 92990 w 7595958"/>
              <a:gd name="connsiteY9" fmla="*/ 299194 h 343919"/>
              <a:gd name="connsiteX10" fmla="*/ 61993 w 7595958"/>
              <a:gd name="connsiteY10" fmla="*/ 283696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5958" h="343919">
                <a:moveTo>
                  <a:pt x="0" y="283696"/>
                </a:moveTo>
                <a:cubicBezTo>
                  <a:pt x="457200" y="182957"/>
                  <a:pt x="914400" y="82218"/>
                  <a:pt x="1534332" y="35723"/>
                </a:cubicBezTo>
                <a:cubicBezTo>
                  <a:pt x="2154264" y="-10772"/>
                  <a:pt x="2924013" y="-440"/>
                  <a:pt x="3719593" y="4726"/>
                </a:cubicBezTo>
                <a:cubicBezTo>
                  <a:pt x="4515173" y="9892"/>
                  <a:pt x="5662047" y="61553"/>
                  <a:pt x="6307810" y="66719"/>
                </a:cubicBezTo>
                <a:cubicBezTo>
                  <a:pt x="6953573" y="71885"/>
                  <a:pt x="7635498" y="-5606"/>
                  <a:pt x="7594169" y="35723"/>
                </a:cubicBezTo>
                <a:cubicBezTo>
                  <a:pt x="7552840" y="77052"/>
                  <a:pt x="6679769" y="265614"/>
                  <a:pt x="6059837" y="314692"/>
                </a:cubicBezTo>
                <a:cubicBezTo>
                  <a:pt x="5439905" y="363770"/>
                  <a:pt x="4522922" y="337940"/>
                  <a:pt x="3874576" y="330191"/>
                </a:cubicBezTo>
                <a:cubicBezTo>
                  <a:pt x="3226230" y="322442"/>
                  <a:pt x="2688956" y="278529"/>
                  <a:pt x="2169763" y="268197"/>
                </a:cubicBezTo>
                <a:cubicBezTo>
                  <a:pt x="1650570" y="257865"/>
                  <a:pt x="1105546" y="263031"/>
                  <a:pt x="759417" y="268197"/>
                </a:cubicBezTo>
                <a:cubicBezTo>
                  <a:pt x="413288" y="273363"/>
                  <a:pt x="209227" y="296611"/>
                  <a:pt x="92990" y="299194"/>
                </a:cubicBezTo>
                <a:cubicBezTo>
                  <a:pt x="-23247" y="301777"/>
                  <a:pt x="19373" y="292736"/>
                  <a:pt x="61993" y="283696"/>
                </a:cubicBezTo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76399" y="1589395"/>
            <a:ext cx="5791200" cy="343919"/>
          </a:xfrm>
          <a:custGeom>
            <a:avLst/>
            <a:gdLst>
              <a:gd name="connsiteX0" fmla="*/ 0 w 7595958"/>
              <a:gd name="connsiteY0" fmla="*/ 283696 h 343919"/>
              <a:gd name="connsiteX1" fmla="*/ 1534332 w 7595958"/>
              <a:gd name="connsiteY1" fmla="*/ 35723 h 343919"/>
              <a:gd name="connsiteX2" fmla="*/ 3719593 w 7595958"/>
              <a:gd name="connsiteY2" fmla="*/ 4726 h 343919"/>
              <a:gd name="connsiteX3" fmla="*/ 6307810 w 7595958"/>
              <a:gd name="connsiteY3" fmla="*/ 66719 h 343919"/>
              <a:gd name="connsiteX4" fmla="*/ 7594169 w 7595958"/>
              <a:gd name="connsiteY4" fmla="*/ 35723 h 343919"/>
              <a:gd name="connsiteX5" fmla="*/ 6059837 w 7595958"/>
              <a:gd name="connsiteY5" fmla="*/ 314692 h 343919"/>
              <a:gd name="connsiteX6" fmla="*/ 3874576 w 7595958"/>
              <a:gd name="connsiteY6" fmla="*/ 330191 h 343919"/>
              <a:gd name="connsiteX7" fmla="*/ 2169763 w 7595958"/>
              <a:gd name="connsiteY7" fmla="*/ 268197 h 343919"/>
              <a:gd name="connsiteX8" fmla="*/ 759417 w 7595958"/>
              <a:gd name="connsiteY8" fmla="*/ 268197 h 343919"/>
              <a:gd name="connsiteX9" fmla="*/ 92990 w 7595958"/>
              <a:gd name="connsiteY9" fmla="*/ 299194 h 343919"/>
              <a:gd name="connsiteX10" fmla="*/ 61993 w 7595958"/>
              <a:gd name="connsiteY10" fmla="*/ 283696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5958" h="343919">
                <a:moveTo>
                  <a:pt x="0" y="283696"/>
                </a:moveTo>
                <a:cubicBezTo>
                  <a:pt x="457200" y="182957"/>
                  <a:pt x="914400" y="82218"/>
                  <a:pt x="1534332" y="35723"/>
                </a:cubicBezTo>
                <a:cubicBezTo>
                  <a:pt x="2154264" y="-10772"/>
                  <a:pt x="2924013" y="-440"/>
                  <a:pt x="3719593" y="4726"/>
                </a:cubicBezTo>
                <a:cubicBezTo>
                  <a:pt x="4515173" y="9892"/>
                  <a:pt x="5662047" y="61553"/>
                  <a:pt x="6307810" y="66719"/>
                </a:cubicBezTo>
                <a:cubicBezTo>
                  <a:pt x="6953573" y="71885"/>
                  <a:pt x="7635498" y="-5606"/>
                  <a:pt x="7594169" y="35723"/>
                </a:cubicBezTo>
                <a:cubicBezTo>
                  <a:pt x="7552840" y="77052"/>
                  <a:pt x="6679769" y="265614"/>
                  <a:pt x="6059837" y="314692"/>
                </a:cubicBezTo>
                <a:cubicBezTo>
                  <a:pt x="5439905" y="363770"/>
                  <a:pt x="4522922" y="337940"/>
                  <a:pt x="3874576" y="330191"/>
                </a:cubicBezTo>
                <a:cubicBezTo>
                  <a:pt x="3226230" y="322442"/>
                  <a:pt x="2688956" y="278529"/>
                  <a:pt x="2169763" y="268197"/>
                </a:cubicBezTo>
                <a:cubicBezTo>
                  <a:pt x="1650570" y="257865"/>
                  <a:pt x="1105546" y="263031"/>
                  <a:pt x="759417" y="268197"/>
                </a:cubicBezTo>
                <a:cubicBezTo>
                  <a:pt x="413288" y="273363"/>
                  <a:pt x="209227" y="296611"/>
                  <a:pt x="92990" y="299194"/>
                </a:cubicBezTo>
                <a:cubicBezTo>
                  <a:pt x="-23247" y="301777"/>
                  <a:pt x="19373" y="292736"/>
                  <a:pt x="61993" y="283696"/>
                </a:cubicBezTo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76399" y="1826762"/>
            <a:ext cx="5791200" cy="343919"/>
          </a:xfrm>
          <a:custGeom>
            <a:avLst/>
            <a:gdLst>
              <a:gd name="connsiteX0" fmla="*/ 0 w 7595958"/>
              <a:gd name="connsiteY0" fmla="*/ 283696 h 343919"/>
              <a:gd name="connsiteX1" fmla="*/ 1534332 w 7595958"/>
              <a:gd name="connsiteY1" fmla="*/ 35723 h 343919"/>
              <a:gd name="connsiteX2" fmla="*/ 3719593 w 7595958"/>
              <a:gd name="connsiteY2" fmla="*/ 4726 h 343919"/>
              <a:gd name="connsiteX3" fmla="*/ 6307810 w 7595958"/>
              <a:gd name="connsiteY3" fmla="*/ 66719 h 343919"/>
              <a:gd name="connsiteX4" fmla="*/ 7594169 w 7595958"/>
              <a:gd name="connsiteY4" fmla="*/ 35723 h 343919"/>
              <a:gd name="connsiteX5" fmla="*/ 6059837 w 7595958"/>
              <a:gd name="connsiteY5" fmla="*/ 314692 h 343919"/>
              <a:gd name="connsiteX6" fmla="*/ 3874576 w 7595958"/>
              <a:gd name="connsiteY6" fmla="*/ 330191 h 343919"/>
              <a:gd name="connsiteX7" fmla="*/ 2169763 w 7595958"/>
              <a:gd name="connsiteY7" fmla="*/ 268197 h 343919"/>
              <a:gd name="connsiteX8" fmla="*/ 759417 w 7595958"/>
              <a:gd name="connsiteY8" fmla="*/ 268197 h 343919"/>
              <a:gd name="connsiteX9" fmla="*/ 92990 w 7595958"/>
              <a:gd name="connsiteY9" fmla="*/ 299194 h 343919"/>
              <a:gd name="connsiteX10" fmla="*/ 61993 w 7595958"/>
              <a:gd name="connsiteY10" fmla="*/ 283696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5958" h="343919">
                <a:moveTo>
                  <a:pt x="0" y="283696"/>
                </a:moveTo>
                <a:cubicBezTo>
                  <a:pt x="457200" y="182957"/>
                  <a:pt x="914400" y="82218"/>
                  <a:pt x="1534332" y="35723"/>
                </a:cubicBezTo>
                <a:cubicBezTo>
                  <a:pt x="2154264" y="-10772"/>
                  <a:pt x="2924013" y="-440"/>
                  <a:pt x="3719593" y="4726"/>
                </a:cubicBezTo>
                <a:cubicBezTo>
                  <a:pt x="4515173" y="9892"/>
                  <a:pt x="5662047" y="61553"/>
                  <a:pt x="6307810" y="66719"/>
                </a:cubicBezTo>
                <a:cubicBezTo>
                  <a:pt x="6953573" y="71885"/>
                  <a:pt x="7635498" y="-5606"/>
                  <a:pt x="7594169" y="35723"/>
                </a:cubicBezTo>
                <a:cubicBezTo>
                  <a:pt x="7552840" y="77052"/>
                  <a:pt x="6679769" y="265614"/>
                  <a:pt x="6059837" y="314692"/>
                </a:cubicBezTo>
                <a:cubicBezTo>
                  <a:pt x="5439905" y="363770"/>
                  <a:pt x="4522922" y="337940"/>
                  <a:pt x="3874576" y="330191"/>
                </a:cubicBezTo>
                <a:cubicBezTo>
                  <a:pt x="3226230" y="322442"/>
                  <a:pt x="2688956" y="278529"/>
                  <a:pt x="2169763" y="268197"/>
                </a:cubicBezTo>
                <a:cubicBezTo>
                  <a:pt x="1650570" y="257865"/>
                  <a:pt x="1105546" y="263031"/>
                  <a:pt x="759417" y="268197"/>
                </a:cubicBezTo>
                <a:cubicBezTo>
                  <a:pt x="413288" y="273363"/>
                  <a:pt x="209227" y="296611"/>
                  <a:pt x="92990" y="299194"/>
                </a:cubicBezTo>
                <a:cubicBezTo>
                  <a:pt x="-23247" y="301777"/>
                  <a:pt x="19373" y="292736"/>
                  <a:pt x="61993" y="283696"/>
                </a:cubicBezTo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9538" y="2007181"/>
            <a:ext cx="5791200" cy="343919"/>
          </a:xfrm>
          <a:custGeom>
            <a:avLst/>
            <a:gdLst>
              <a:gd name="connsiteX0" fmla="*/ 0 w 7595958"/>
              <a:gd name="connsiteY0" fmla="*/ 283696 h 343919"/>
              <a:gd name="connsiteX1" fmla="*/ 1534332 w 7595958"/>
              <a:gd name="connsiteY1" fmla="*/ 35723 h 343919"/>
              <a:gd name="connsiteX2" fmla="*/ 3719593 w 7595958"/>
              <a:gd name="connsiteY2" fmla="*/ 4726 h 343919"/>
              <a:gd name="connsiteX3" fmla="*/ 6307810 w 7595958"/>
              <a:gd name="connsiteY3" fmla="*/ 66719 h 343919"/>
              <a:gd name="connsiteX4" fmla="*/ 7594169 w 7595958"/>
              <a:gd name="connsiteY4" fmla="*/ 35723 h 343919"/>
              <a:gd name="connsiteX5" fmla="*/ 6059837 w 7595958"/>
              <a:gd name="connsiteY5" fmla="*/ 314692 h 343919"/>
              <a:gd name="connsiteX6" fmla="*/ 3874576 w 7595958"/>
              <a:gd name="connsiteY6" fmla="*/ 330191 h 343919"/>
              <a:gd name="connsiteX7" fmla="*/ 2169763 w 7595958"/>
              <a:gd name="connsiteY7" fmla="*/ 268197 h 343919"/>
              <a:gd name="connsiteX8" fmla="*/ 759417 w 7595958"/>
              <a:gd name="connsiteY8" fmla="*/ 268197 h 343919"/>
              <a:gd name="connsiteX9" fmla="*/ 92990 w 7595958"/>
              <a:gd name="connsiteY9" fmla="*/ 299194 h 343919"/>
              <a:gd name="connsiteX10" fmla="*/ 61993 w 7595958"/>
              <a:gd name="connsiteY10" fmla="*/ 283696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5958" h="343919">
                <a:moveTo>
                  <a:pt x="0" y="283696"/>
                </a:moveTo>
                <a:cubicBezTo>
                  <a:pt x="457200" y="182957"/>
                  <a:pt x="914400" y="82218"/>
                  <a:pt x="1534332" y="35723"/>
                </a:cubicBezTo>
                <a:cubicBezTo>
                  <a:pt x="2154264" y="-10772"/>
                  <a:pt x="2924013" y="-440"/>
                  <a:pt x="3719593" y="4726"/>
                </a:cubicBezTo>
                <a:cubicBezTo>
                  <a:pt x="4515173" y="9892"/>
                  <a:pt x="5662047" y="61553"/>
                  <a:pt x="6307810" y="66719"/>
                </a:cubicBezTo>
                <a:cubicBezTo>
                  <a:pt x="6953573" y="71885"/>
                  <a:pt x="7635498" y="-5606"/>
                  <a:pt x="7594169" y="35723"/>
                </a:cubicBezTo>
                <a:cubicBezTo>
                  <a:pt x="7552840" y="77052"/>
                  <a:pt x="6679769" y="265614"/>
                  <a:pt x="6059837" y="314692"/>
                </a:cubicBezTo>
                <a:cubicBezTo>
                  <a:pt x="5439905" y="363770"/>
                  <a:pt x="4522922" y="337940"/>
                  <a:pt x="3874576" y="330191"/>
                </a:cubicBezTo>
                <a:cubicBezTo>
                  <a:pt x="3226230" y="322442"/>
                  <a:pt x="2688956" y="278529"/>
                  <a:pt x="2169763" y="268197"/>
                </a:cubicBezTo>
                <a:cubicBezTo>
                  <a:pt x="1650570" y="257865"/>
                  <a:pt x="1105546" y="263031"/>
                  <a:pt x="759417" y="268197"/>
                </a:cubicBezTo>
                <a:cubicBezTo>
                  <a:pt x="413288" y="273363"/>
                  <a:pt x="209227" y="296611"/>
                  <a:pt x="92990" y="299194"/>
                </a:cubicBezTo>
                <a:cubicBezTo>
                  <a:pt x="-23247" y="301777"/>
                  <a:pt x="19373" y="292736"/>
                  <a:pt x="61993" y="283696"/>
                </a:cubicBezTo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73773" y="2170681"/>
            <a:ext cx="5791200" cy="343919"/>
          </a:xfrm>
          <a:custGeom>
            <a:avLst/>
            <a:gdLst>
              <a:gd name="connsiteX0" fmla="*/ 0 w 7595958"/>
              <a:gd name="connsiteY0" fmla="*/ 283696 h 343919"/>
              <a:gd name="connsiteX1" fmla="*/ 1534332 w 7595958"/>
              <a:gd name="connsiteY1" fmla="*/ 35723 h 343919"/>
              <a:gd name="connsiteX2" fmla="*/ 3719593 w 7595958"/>
              <a:gd name="connsiteY2" fmla="*/ 4726 h 343919"/>
              <a:gd name="connsiteX3" fmla="*/ 6307810 w 7595958"/>
              <a:gd name="connsiteY3" fmla="*/ 66719 h 343919"/>
              <a:gd name="connsiteX4" fmla="*/ 7594169 w 7595958"/>
              <a:gd name="connsiteY4" fmla="*/ 35723 h 343919"/>
              <a:gd name="connsiteX5" fmla="*/ 6059837 w 7595958"/>
              <a:gd name="connsiteY5" fmla="*/ 314692 h 343919"/>
              <a:gd name="connsiteX6" fmla="*/ 3874576 w 7595958"/>
              <a:gd name="connsiteY6" fmla="*/ 330191 h 343919"/>
              <a:gd name="connsiteX7" fmla="*/ 2169763 w 7595958"/>
              <a:gd name="connsiteY7" fmla="*/ 268197 h 343919"/>
              <a:gd name="connsiteX8" fmla="*/ 759417 w 7595958"/>
              <a:gd name="connsiteY8" fmla="*/ 268197 h 343919"/>
              <a:gd name="connsiteX9" fmla="*/ 92990 w 7595958"/>
              <a:gd name="connsiteY9" fmla="*/ 299194 h 343919"/>
              <a:gd name="connsiteX10" fmla="*/ 61993 w 7595958"/>
              <a:gd name="connsiteY10" fmla="*/ 283696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5958" h="343919">
                <a:moveTo>
                  <a:pt x="0" y="283696"/>
                </a:moveTo>
                <a:cubicBezTo>
                  <a:pt x="457200" y="182957"/>
                  <a:pt x="914400" y="82218"/>
                  <a:pt x="1534332" y="35723"/>
                </a:cubicBezTo>
                <a:cubicBezTo>
                  <a:pt x="2154264" y="-10772"/>
                  <a:pt x="2924013" y="-440"/>
                  <a:pt x="3719593" y="4726"/>
                </a:cubicBezTo>
                <a:cubicBezTo>
                  <a:pt x="4515173" y="9892"/>
                  <a:pt x="5662047" y="61553"/>
                  <a:pt x="6307810" y="66719"/>
                </a:cubicBezTo>
                <a:cubicBezTo>
                  <a:pt x="6953573" y="71885"/>
                  <a:pt x="7635498" y="-5606"/>
                  <a:pt x="7594169" y="35723"/>
                </a:cubicBezTo>
                <a:cubicBezTo>
                  <a:pt x="7552840" y="77052"/>
                  <a:pt x="6679769" y="265614"/>
                  <a:pt x="6059837" y="314692"/>
                </a:cubicBezTo>
                <a:cubicBezTo>
                  <a:pt x="5439905" y="363770"/>
                  <a:pt x="4522922" y="337940"/>
                  <a:pt x="3874576" y="330191"/>
                </a:cubicBezTo>
                <a:cubicBezTo>
                  <a:pt x="3226230" y="322442"/>
                  <a:pt x="2688956" y="278529"/>
                  <a:pt x="2169763" y="268197"/>
                </a:cubicBezTo>
                <a:cubicBezTo>
                  <a:pt x="1650570" y="257865"/>
                  <a:pt x="1105546" y="263031"/>
                  <a:pt x="759417" y="268197"/>
                </a:cubicBezTo>
                <a:cubicBezTo>
                  <a:pt x="413288" y="273363"/>
                  <a:pt x="209227" y="296611"/>
                  <a:pt x="92990" y="299194"/>
                </a:cubicBezTo>
                <a:cubicBezTo>
                  <a:pt x="-23247" y="301777"/>
                  <a:pt x="19373" y="292736"/>
                  <a:pt x="61993" y="283696"/>
                </a:cubicBezTo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Md.ashraful islam_2nd session_agri_khulna\New folder\খড়ের_গাদা_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98" y="762000"/>
            <a:ext cx="2895600" cy="20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27325" y="76200"/>
            <a:ext cx="2111475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5" descr="D:\Md.ashraful islam_2nd session_agri_khulna\New folder\water+hyacin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46" y="3470830"/>
            <a:ext cx="3488954" cy="27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26077" r="41649" b="26078"/>
          <a:stretch/>
        </p:blipFill>
        <p:spPr bwMode="auto">
          <a:xfrm>
            <a:off x="152400" y="3471939"/>
            <a:ext cx="3505200" cy="277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4983" y="2856765"/>
            <a:ext cx="182934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গবাদিপশুর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উচ্ছিষ্ট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144370" y="2891135"/>
            <a:ext cx="88036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খড়কুটা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162800" y="2859603"/>
            <a:ext cx="97815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কৃষিবর্জ্য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371600" y="6320135"/>
            <a:ext cx="83548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আগাছা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858000" y="6243935"/>
            <a:ext cx="112883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কচুরিপানা</a:t>
            </a:r>
            <a:endParaRPr lang="en-US" sz="2400" dirty="0"/>
          </a:p>
        </p:txBody>
      </p:sp>
      <p:pic>
        <p:nvPicPr>
          <p:cNvPr id="6146" name="Picture 2" descr="D:\Md.ashraful islam_2nd session_agri_khulna\New folder\6.7\bendros_atliek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3"/>
          <a:stretch/>
        </p:blipFill>
        <p:spPr bwMode="auto">
          <a:xfrm>
            <a:off x="6165355" y="777746"/>
            <a:ext cx="2902445" cy="20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Md.ashraful islam_2nd session_agri_khulna\New folder\6.7\Cow-dung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 bwMode="auto">
          <a:xfrm>
            <a:off x="152400" y="762000"/>
            <a:ext cx="2895600" cy="20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1314" r="16217" b="30927"/>
          <a:stretch/>
        </p:blipFill>
        <p:spPr bwMode="auto">
          <a:xfrm>
            <a:off x="280333" y="228838"/>
            <a:ext cx="4139267" cy="403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D:\Md.ashraful islam_2nd session_agri_khulna\New folder\4afd6ec28c89b5bc8f5148b5e892b8e1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647452"/>
            <a:ext cx="3860580" cy="40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8624" y="4458275"/>
            <a:ext cx="254268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81602" y="5766871"/>
            <a:ext cx="386058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পচিয়ে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3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6090745"/>
            <a:ext cx="1295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স্তুপ পদ্ধতি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6100521"/>
            <a:ext cx="140134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পরিখা পদ্ধতি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9400" y="377371"/>
            <a:ext cx="3790931" cy="1895465"/>
            <a:chOff x="2295534" y="678286"/>
            <a:chExt cx="3790931" cy="1895465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2295534" y="678286"/>
              <a:ext cx="3790931" cy="189546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295534" y="678286"/>
              <a:ext cx="3790931" cy="18954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NikoshBAN" pitchFamily="2" charset="0"/>
                  <a:cs typeface="NikoshBAN" pitchFamily="2" charset="0"/>
                </a:rPr>
                <a:t>দুটি পদ্ধতিতে কম্পোষ্ট তৈরি করা যায়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53607" y="3592286"/>
            <a:ext cx="3790931" cy="1895465"/>
            <a:chOff x="4591068" y="1219195"/>
            <a:chExt cx="3790931" cy="1895465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4591068" y="1219195"/>
              <a:ext cx="3790931" cy="1895465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591068" y="1219195"/>
              <a:ext cx="3790931" cy="18954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4834" y="3581400"/>
            <a:ext cx="3790931" cy="1895465"/>
            <a:chOff x="0" y="1787163"/>
            <a:chExt cx="4911328" cy="2455664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0" y="1787163"/>
              <a:ext cx="4911328" cy="2455664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1787163"/>
              <a:ext cx="4911328" cy="24556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95600" y="2272836"/>
            <a:ext cx="3657600" cy="1308564"/>
            <a:chOff x="2895600" y="2272836"/>
            <a:chExt cx="3657600" cy="130856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714865" y="2272836"/>
              <a:ext cx="0" cy="698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5600" y="2971800"/>
              <a:ext cx="3657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53200" y="29718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895600" y="29718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4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3276" y="1657510"/>
            <a:ext cx="358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    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93307" y="1143000"/>
            <a:ext cx="5791200" cy="343919"/>
          </a:xfrm>
          <a:custGeom>
            <a:avLst/>
            <a:gdLst>
              <a:gd name="connsiteX0" fmla="*/ 0 w 7595958"/>
              <a:gd name="connsiteY0" fmla="*/ 283696 h 343919"/>
              <a:gd name="connsiteX1" fmla="*/ 1534332 w 7595958"/>
              <a:gd name="connsiteY1" fmla="*/ 35723 h 343919"/>
              <a:gd name="connsiteX2" fmla="*/ 3719593 w 7595958"/>
              <a:gd name="connsiteY2" fmla="*/ 4726 h 343919"/>
              <a:gd name="connsiteX3" fmla="*/ 6307810 w 7595958"/>
              <a:gd name="connsiteY3" fmla="*/ 66719 h 343919"/>
              <a:gd name="connsiteX4" fmla="*/ 7594169 w 7595958"/>
              <a:gd name="connsiteY4" fmla="*/ 35723 h 343919"/>
              <a:gd name="connsiteX5" fmla="*/ 6059837 w 7595958"/>
              <a:gd name="connsiteY5" fmla="*/ 314692 h 343919"/>
              <a:gd name="connsiteX6" fmla="*/ 3874576 w 7595958"/>
              <a:gd name="connsiteY6" fmla="*/ 330191 h 343919"/>
              <a:gd name="connsiteX7" fmla="*/ 2169763 w 7595958"/>
              <a:gd name="connsiteY7" fmla="*/ 268197 h 343919"/>
              <a:gd name="connsiteX8" fmla="*/ 759417 w 7595958"/>
              <a:gd name="connsiteY8" fmla="*/ 268197 h 343919"/>
              <a:gd name="connsiteX9" fmla="*/ 92990 w 7595958"/>
              <a:gd name="connsiteY9" fmla="*/ 299194 h 343919"/>
              <a:gd name="connsiteX10" fmla="*/ 61993 w 7595958"/>
              <a:gd name="connsiteY10" fmla="*/ 283696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5958" h="343919">
                <a:moveTo>
                  <a:pt x="0" y="283696"/>
                </a:moveTo>
                <a:cubicBezTo>
                  <a:pt x="457200" y="182957"/>
                  <a:pt x="914400" y="82218"/>
                  <a:pt x="1534332" y="35723"/>
                </a:cubicBezTo>
                <a:cubicBezTo>
                  <a:pt x="2154264" y="-10772"/>
                  <a:pt x="2924013" y="-440"/>
                  <a:pt x="3719593" y="4726"/>
                </a:cubicBezTo>
                <a:cubicBezTo>
                  <a:pt x="4515173" y="9892"/>
                  <a:pt x="5662047" y="61553"/>
                  <a:pt x="6307810" y="66719"/>
                </a:cubicBezTo>
                <a:cubicBezTo>
                  <a:pt x="6953573" y="71885"/>
                  <a:pt x="7635498" y="-5606"/>
                  <a:pt x="7594169" y="35723"/>
                </a:cubicBezTo>
                <a:cubicBezTo>
                  <a:pt x="7552840" y="77052"/>
                  <a:pt x="6679769" y="265614"/>
                  <a:pt x="6059837" y="314692"/>
                </a:cubicBezTo>
                <a:cubicBezTo>
                  <a:pt x="5439905" y="363770"/>
                  <a:pt x="4522922" y="337940"/>
                  <a:pt x="3874576" y="330191"/>
                </a:cubicBezTo>
                <a:cubicBezTo>
                  <a:pt x="3226230" y="322442"/>
                  <a:pt x="2688956" y="278529"/>
                  <a:pt x="2169763" y="268197"/>
                </a:cubicBezTo>
                <a:cubicBezTo>
                  <a:pt x="1650570" y="257865"/>
                  <a:pt x="1105546" y="263031"/>
                  <a:pt x="759417" y="268197"/>
                </a:cubicBezTo>
                <a:cubicBezTo>
                  <a:pt x="413288" y="273363"/>
                  <a:pt x="209227" y="296611"/>
                  <a:pt x="92990" y="299194"/>
                </a:cubicBezTo>
                <a:cubicBezTo>
                  <a:pt x="-23247" y="301777"/>
                  <a:pt x="19373" y="292736"/>
                  <a:pt x="61993" y="283696"/>
                </a:cubicBezTo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8200" y="237613"/>
            <a:ext cx="446141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69219" y="2508375"/>
            <a:ext cx="2830654" cy="299545"/>
          </a:xfrm>
          <a:custGeom>
            <a:avLst/>
            <a:gdLst>
              <a:gd name="connsiteX0" fmla="*/ 0 w 7595958"/>
              <a:gd name="connsiteY0" fmla="*/ 283696 h 343919"/>
              <a:gd name="connsiteX1" fmla="*/ 1534332 w 7595958"/>
              <a:gd name="connsiteY1" fmla="*/ 35723 h 343919"/>
              <a:gd name="connsiteX2" fmla="*/ 3719593 w 7595958"/>
              <a:gd name="connsiteY2" fmla="*/ 4726 h 343919"/>
              <a:gd name="connsiteX3" fmla="*/ 6307810 w 7595958"/>
              <a:gd name="connsiteY3" fmla="*/ 66719 h 343919"/>
              <a:gd name="connsiteX4" fmla="*/ 7594169 w 7595958"/>
              <a:gd name="connsiteY4" fmla="*/ 35723 h 343919"/>
              <a:gd name="connsiteX5" fmla="*/ 6059837 w 7595958"/>
              <a:gd name="connsiteY5" fmla="*/ 314692 h 343919"/>
              <a:gd name="connsiteX6" fmla="*/ 3874576 w 7595958"/>
              <a:gd name="connsiteY6" fmla="*/ 330191 h 343919"/>
              <a:gd name="connsiteX7" fmla="*/ 2169763 w 7595958"/>
              <a:gd name="connsiteY7" fmla="*/ 268197 h 343919"/>
              <a:gd name="connsiteX8" fmla="*/ 759417 w 7595958"/>
              <a:gd name="connsiteY8" fmla="*/ 268197 h 343919"/>
              <a:gd name="connsiteX9" fmla="*/ 92990 w 7595958"/>
              <a:gd name="connsiteY9" fmla="*/ 299194 h 343919"/>
              <a:gd name="connsiteX10" fmla="*/ 61993 w 7595958"/>
              <a:gd name="connsiteY10" fmla="*/ 283696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5958" h="343919">
                <a:moveTo>
                  <a:pt x="0" y="283696"/>
                </a:moveTo>
                <a:cubicBezTo>
                  <a:pt x="457200" y="182957"/>
                  <a:pt x="914400" y="82218"/>
                  <a:pt x="1534332" y="35723"/>
                </a:cubicBezTo>
                <a:cubicBezTo>
                  <a:pt x="2154264" y="-10772"/>
                  <a:pt x="2924013" y="-440"/>
                  <a:pt x="3719593" y="4726"/>
                </a:cubicBezTo>
                <a:cubicBezTo>
                  <a:pt x="4515173" y="9892"/>
                  <a:pt x="5662047" y="61553"/>
                  <a:pt x="6307810" y="66719"/>
                </a:cubicBezTo>
                <a:cubicBezTo>
                  <a:pt x="6953573" y="71885"/>
                  <a:pt x="7635498" y="-5606"/>
                  <a:pt x="7594169" y="35723"/>
                </a:cubicBezTo>
                <a:cubicBezTo>
                  <a:pt x="7552840" y="77052"/>
                  <a:pt x="6679769" y="265614"/>
                  <a:pt x="6059837" y="314692"/>
                </a:cubicBezTo>
                <a:cubicBezTo>
                  <a:pt x="5439905" y="363770"/>
                  <a:pt x="4522922" y="337940"/>
                  <a:pt x="3874576" y="330191"/>
                </a:cubicBezTo>
                <a:cubicBezTo>
                  <a:pt x="3226230" y="322442"/>
                  <a:pt x="2688956" y="278529"/>
                  <a:pt x="2169763" y="268197"/>
                </a:cubicBezTo>
                <a:cubicBezTo>
                  <a:pt x="1650570" y="257865"/>
                  <a:pt x="1105546" y="263031"/>
                  <a:pt x="759417" y="268197"/>
                </a:cubicBezTo>
                <a:cubicBezTo>
                  <a:pt x="413288" y="273363"/>
                  <a:pt x="209227" y="296611"/>
                  <a:pt x="92990" y="299194"/>
                </a:cubicBezTo>
                <a:cubicBezTo>
                  <a:pt x="-23247" y="301777"/>
                  <a:pt x="19373" y="292736"/>
                  <a:pt x="61993" y="283696"/>
                </a:cubicBezTo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28575">
            <a:solidFill>
              <a:srgbClr val="FFFF00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6859" y="5710535"/>
            <a:ext cx="336662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D:\Md.ashraful islam_2nd session_agri_khulna\New folder\New folder\DSC_0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2" y="826786"/>
            <a:ext cx="8122728" cy="48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844555" y="3432438"/>
            <a:ext cx="3184645" cy="113956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937245" y="3414108"/>
            <a:ext cx="1192315" cy="77689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612451" y="4065325"/>
            <a:ext cx="132479" cy="109325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20446980">
            <a:off x="2855540" y="3523817"/>
            <a:ext cx="107112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874819">
            <a:off x="5210803" y="3368684"/>
            <a:ext cx="95090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4585" y="5207158"/>
            <a:ext cx="146706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গভীরতা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7546" y="6320135"/>
            <a:ext cx="482525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৬টি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2073" y="60434"/>
            <a:ext cx="572412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পরিখা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267200"/>
            <a:ext cx="38862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চালার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2005" y="1524000"/>
            <a:ext cx="4419600" cy="3697068"/>
            <a:chOff x="0" y="3581400"/>
            <a:chExt cx="9120352" cy="2800350"/>
          </a:xfrm>
        </p:grpSpPr>
        <p:pic>
          <p:nvPicPr>
            <p:cNvPr id="6148" name="Picture 4" descr="D:\মডেল কন্টেন এর ছবি\New folder\New folder\pit-composting--400x29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1400"/>
              <a:ext cx="3051175" cy="280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D:\মডেল কন্টেন এর ছবি\New folder\New folder\pit-composting--400x29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3051175" y="3581400"/>
              <a:ext cx="1525588" cy="280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মডেল কন্টেন এর ছবি\New folder\New folder\pit-composting--400x29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594764" y="3581400"/>
              <a:ext cx="1525588" cy="280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D:\মডেল কন্টেন এর ছবি\New folder\New folder\pit-composting--400x29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4576763" y="3581400"/>
              <a:ext cx="1525588" cy="280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D:\মডেল কন্টেন এর ছবি\New folder\New folder\pit-composting--400x29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079686" y="3581400"/>
              <a:ext cx="1525588" cy="280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656239" y="5419130"/>
            <a:ext cx="441960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স্তূপ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খড়কুটা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লতাপাতা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8127"/>
          <a:stretch/>
        </p:blipFill>
        <p:spPr bwMode="auto">
          <a:xfrm>
            <a:off x="153206" y="189132"/>
            <a:ext cx="4342594" cy="39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0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80" y="4343400"/>
            <a:ext cx="4342594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স্তূপ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3206" y="152400"/>
            <a:ext cx="4342594" cy="3886200"/>
            <a:chOff x="5835869" y="3915839"/>
            <a:chExt cx="2529987" cy="1556101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82" t="51617" r="12986" b="16702"/>
            <a:stretch/>
          </p:blipFill>
          <p:spPr bwMode="auto">
            <a:xfrm>
              <a:off x="5835869" y="3915839"/>
              <a:ext cx="2529987" cy="1556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>
              <a:endCxn id="4" idx="0"/>
            </p:cNvCxnSpPr>
            <p:nvPr/>
          </p:nvCxnSpPr>
          <p:spPr>
            <a:xfrm flipV="1">
              <a:off x="7100862" y="3915839"/>
              <a:ext cx="1" cy="134196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7094322" y="4509506"/>
              <a:ext cx="8723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৩০ </a:t>
              </a:r>
              <a:r>
                <a:rPr lang="en-US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সেমি</a:t>
              </a:r>
              <a:r>
                <a:rPr lang="en-US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3578"/>
          <a:stretch/>
        </p:blipFill>
        <p:spPr bwMode="auto">
          <a:xfrm>
            <a:off x="4658711" y="1600200"/>
            <a:ext cx="4334711" cy="39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58711" y="5798403"/>
            <a:ext cx="4334711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পরিখায়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0314" y="57807"/>
            <a:ext cx="361188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উপকারিতা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90600" y="1263908"/>
            <a:ext cx="6934200" cy="48320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মাটিস্থ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সংযুক্তির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মাটিস্থ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অণুজীবগুলো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ক্রিয়াশীল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85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8400" y="358914"/>
            <a:ext cx="262719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697421" y="1408681"/>
            <a:ext cx="5791200" cy="343919"/>
          </a:xfrm>
          <a:custGeom>
            <a:avLst/>
            <a:gdLst>
              <a:gd name="connsiteX0" fmla="*/ 0 w 7595958"/>
              <a:gd name="connsiteY0" fmla="*/ 283696 h 343919"/>
              <a:gd name="connsiteX1" fmla="*/ 1534332 w 7595958"/>
              <a:gd name="connsiteY1" fmla="*/ 35723 h 343919"/>
              <a:gd name="connsiteX2" fmla="*/ 3719593 w 7595958"/>
              <a:gd name="connsiteY2" fmla="*/ 4726 h 343919"/>
              <a:gd name="connsiteX3" fmla="*/ 6307810 w 7595958"/>
              <a:gd name="connsiteY3" fmla="*/ 66719 h 343919"/>
              <a:gd name="connsiteX4" fmla="*/ 7594169 w 7595958"/>
              <a:gd name="connsiteY4" fmla="*/ 35723 h 343919"/>
              <a:gd name="connsiteX5" fmla="*/ 6059837 w 7595958"/>
              <a:gd name="connsiteY5" fmla="*/ 314692 h 343919"/>
              <a:gd name="connsiteX6" fmla="*/ 3874576 w 7595958"/>
              <a:gd name="connsiteY6" fmla="*/ 330191 h 343919"/>
              <a:gd name="connsiteX7" fmla="*/ 2169763 w 7595958"/>
              <a:gd name="connsiteY7" fmla="*/ 268197 h 343919"/>
              <a:gd name="connsiteX8" fmla="*/ 759417 w 7595958"/>
              <a:gd name="connsiteY8" fmla="*/ 268197 h 343919"/>
              <a:gd name="connsiteX9" fmla="*/ 92990 w 7595958"/>
              <a:gd name="connsiteY9" fmla="*/ 299194 h 343919"/>
              <a:gd name="connsiteX10" fmla="*/ 61993 w 7595958"/>
              <a:gd name="connsiteY10" fmla="*/ 283696 h 3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5958" h="343919">
                <a:moveTo>
                  <a:pt x="0" y="283696"/>
                </a:moveTo>
                <a:cubicBezTo>
                  <a:pt x="457200" y="182957"/>
                  <a:pt x="914400" y="82218"/>
                  <a:pt x="1534332" y="35723"/>
                </a:cubicBezTo>
                <a:cubicBezTo>
                  <a:pt x="2154264" y="-10772"/>
                  <a:pt x="2924013" y="-440"/>
                  <a:pt x="3719593" y="4726"/>
                </a:cubicBezTo>
                <a:cubicBezTo>
                  <a:pt x="4515173" y="9892"/>
                  <a:pt x="5662047" y="61553"/>
                  <a:pt x="6307810" y="66719"/>
                </a:cubicBezTo>
                <a:cubicBezTo>
                  <a:pt x="6953573" y="71885"/>
                  <a:pt x="7635498" y="-5606"/>
                  <a:pt x="7594169" y="35723"/>
                </a:cubicBezTo>
                <a:cubicBezTo>
                  <a:pt x="7552840" y="77052"/>
                  <a:pt x="6679769" y="265614"/>
                  <a:pt x="6059837" y="314692"/>
                </a:cubicBezTo>
                <a:cubicBezTo>
                  <a:pt x="5439905" y="363770"/>
                  <a:pt x="4522922" y="337940"/>
                  <a:pt x="3874576" y="330191"/>
                </a:cubicBezTo>
                <a:cubicBezTo>
                  <a:pt x="3226230" y="322442"/>
                  <a:pt x="2688956" y="278529"/>
                  <a:pt x="2169763" y="268197"/>
                </a:cubicBezTo>
                <a:cubicBezTo>
                  <a:pt x="1650570" y="257865"/>
                  <a:pt x="1105546" y="263031"/>
                  <a:pt x="759417" y="268197"/>
                </a:cubicBezTo>
                <a:cubicBezTo>
                  <a:pt x="413288" y="273363"/>
                  <a:pt x="209227" y="296611"/>
                  <a:pt x="92990" y="299194"/>
                </a:cubicBezTo>
                <a:cubicBezTo>
                  <a:pt x="-23247" y="301777"/>
                  <a:pt x="19373" y="292736"/>
                  <a:pt x="61993" y="283696"/>
                </a:cubicBezTo>
              </a:path>
            </a:pathLst>
          </a:cu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1837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পরিখা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পদ্ধতিতে কম্পোস্ট তৈরির চিহ্নিত চিত্র ও কম্পোস্ট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সারের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ব্যবহার সম্পর্কিত একটি পোস্টার তৈরি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0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6230" y="-10082"/>
            <a:ext cx="152157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7030A0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143000"/>
            <a:ext cx="6553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পরিখা পদ্ধতিতে কম্পোষ্ট তৈরিতে কত দিন সময় লাগে?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1219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২-৩ মাস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6934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মাটির পানি ধারন ক্ষমতা বৃদ্ধি পায় কী প্রয়োগের ফলে?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40668"/>
            <a:ext cx="1219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জৈব সার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610" y="4386590"/>
            <a:ext cx="464261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কয়টি পদ্ধতিতে কম্পোষ্ট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তৈরি করা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376" y="4994712"/>
            <a:ext cx="7331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_house_clip_art_743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225" y="108282"/>
            <a:ext cx="3377848" cy="22539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224" y="381000"/>
            <a:ext cx="3377849" cy="110799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536778"/>
            <a:ext cx="88392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এক খণ্ড জমি আছে। এতে তুমি সবজি চাষ 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এতে  সার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দেয়া প্রয়োজন। তুমি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সার ব্যবহার করবে এবং কেন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1881" y="2489537"/>
            <a:ext cx="1920719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মোঃআশরাফুল 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4239399"/>
            <a:ext cx="3304310" cy="156966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bn-BD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08" y="1106606"/>
            <a:ext cx="2048392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28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d.ashraful islam_2nd session_agri_khulna\New folder\see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143375" cy="409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2430" y="101025"/>
            <a:ext cx="464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গুলি দেখ এবং একটু চিন্তা কর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3100" y="5040868"/>
            <a:ext cx="914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চিত্রঃ 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400800"/>
            <a:ext cx="914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চিত্রঃ 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D:\Md.ashraful islam_2nd session_agri_khulna\New folder\HCD+Connec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3434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d.ashraful islam_2nd session_agri_khulna\New folder\New folder\Potato+Bed+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" y="3657599"/>
            <a:ext cx="3978176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4" t="24354" r="19990" b="31035"/>
          <a:stretch/>
        </p:blipFill>
        <p:spPr bwMode="auto">
          <a:xfrm>
            <a:off x="4919044" y="3657598"/>
            <a:ext cx="3996356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Md.ashraful islam_2nd session_agri_khulna\New folder\New folder\earthworm_compo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24" y="304800"/>
            <a:ext cx="3978176" cy="29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Md.ashraful islam_2nd session_agri_khulna\New folder\6.7\Cow-dung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 bwMode="auto">
          <a:xfrm>
            <a:off x="181292" y="294288"/>
            <a:ext cx="3978176" cy="29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2534352"/>
            <a:ext cx="1905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41529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2286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832150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উপকারিতা বর্ণনা করতে  পারবে।</a:t>
            </a:r>
          </a:p>
          <a:p>
            <a:endParaRPr lang="bn-BD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arenR" startAt="2"/>
            </a:pP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পরিখা পদ্ধতিতে কম্পোস্ট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তৈরির </a:t>
            </a:r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পদ্ধতি ব্যাখ্যা করতে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BD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৩) কম্পোস্ট </a:t>
            </a:r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সারের উপকারিতা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" y="1219200"/>
            <a:ext cx="389401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409890"/>
            <a:ext cx="327700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Md.ashraful islam_2nd session_agri_khulna\New folder\nutrient-maximiz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5"/>
          <a:stretch/>
        </p:blipFill>
        <p:spPr bwMode="auto">
          <a:xfrm>
            <a:off x="4876800" y="819090"/>
            <a:ext cx="4037794" cy="24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2566" y="3421558"/>
            <a:ext cx="402202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ভৌত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গুণাগুণের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6469" r="9374" b="22619"/>
          <a:stretch/>
        </p:blipFill>
        <p:spPr bwMode="auto">
          <a:xfrm>
            <a:off x="228601" y="3886200"/>
            <a:ext cx="403779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400800"/>
            <a:ext cx="29718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মাটিস্থ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6400800"/>
            <a:ext cx="28194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ধারণক্ষমতা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152400"/>
            <a:ext cx="4057521" cy="523220"/>
          </a:xfrm>
          <a:prstGeom prst="rect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819090"/>
            <a:ext cx="914400" cy="143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D:\Md.ashraful islam_2nd session_agri_khulna\New folder\6.7\soil in h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47354"/>
            <a:ext cx="4037794" cy="26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Md.ashraful islam_2nd session_agri_khulna\New folder\6.7\38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4596" b="38188"/>
          <a:stretch/>
        </p:blipFill>
        <p:spPr bwMode="auto">
          <a:xfrm>
            <a:off x="4876800" y="3878941"/>
            <a:ext cx="4008765" cy="24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983468"/>
            <a:ext cx="2763057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D:\Md.ashraful islam_2nd session_agri_khulna\New folder\2009springpic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715" r="4326" b="24898"/>
          <a:stretch/>
        </p:blipFill>
        <p:spPr bwMode="auto">
          <a:xfrm rot="10800000">
            <a:off x="4953806" y="189127"/>
            <a:ext cx="4037794" cy="27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52156" y="2971800"/>
            <a:ext cx="2201244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সংযুক্তির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1" y="6324600"/>
            <a:ext cx="4037794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ফলন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গুণগতমান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D:\Md.ashraful islam_2nd session_agri_khulna\New folder\soil-nutrients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" y="189132"/>
            <a:ext cx="4037794" cy="27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Md.ashraful islam_2nd session_agri_khulna\New folder\chetna test fiel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7"/>
          <a:stretch/>
        </p:blipFill>
        <p:spPr bwMode="auto">
          <a:xfrm>
            <a:off x="4953806" y="3539301"/>
            <a:ext cx="4037794" cy="27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34335" y="6293822"/>
            <a:ext cx="2063385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3539301"/>
            <a:ext cx="4037794" cy="2706467"/>
            <a:chOff x="152400" y="3539301"/>
            <a:chExt cx="4037794" cy="2706467"/>
          </a:xfrm>
        </p:grpSpPr>
        <p:pic>
          <p:nvPicPr>
            <p:cNvPr id="2055" name="Picture 7" descr="D:\Md.ashraful islam_2nd session_agri_khulna\New folder\nutrients-nteacher-ric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" t="75696" r="39519"/>
            <a:stretch/>
          </p:blipFill>
          <p:spPr bwMode="auto">
            <a:xfrm>
              <a:off x="152400" y="5588000"/>
              <a:ext cx="4037794" cy="65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Md.ashraful islam_2nd session_agri_khulna\New folder\6.7\132014040918195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06" y="3539301"/>
              <a:ext cx="4036988" cy="204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97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541</Words>
  <Application>Microsoft Office PowerPoint</Application>
  <PresentationFormat>On-screen Show (4:3)</PresentationFormat>
  <Paragraphs>99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MD.ASHRAFUL</dc:creator>
  <cp:lastModifiedBy>User</cp:lastModifiedBy>
  <cp:revision>168</cp:revision>
  <dcterms:created xsi:type="dcterms:W3CDTF">2006-08-16T00:00:00Z</dcterms:created>
  <dcterms:modified xsi:type="dcterms:W3CDTF">2016-10-17T09:55:32Z</dcterms:modified>
</cp:coreProperties>
</file>